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000"/>
    <a:srgbClr val="007FDE"/>
    <a:srgbClr val="F3E529"/>
    <a:srgbClr val="0083E6"/>
    <a:srgbClr val="008FFA"/>
    <a:srgbClr val="0091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 autoAdjust="0"/>
    <p:restoredTop sz="96529" autoAdjust="0"/>
  </p:normalViewPr>
  <p:slideViewPr>
    <p:cSldViewPr snapToGrid="0">
      <p:cViewPr>
        <p:scale>
          <a:sx n="100" d="100"/>
          <a:sy n="100" d="100"/>
        </p:scale>
        <p:origin x="462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-376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B00CF-E289-423E-908E-806D23FDAC29}" type="datetimeFigureOut">
              <a:rPr lang="de-DE" smtClean="0"/>
              <a:t>13.07.2019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05F7A-5410-4C4A-9F1D-BDED6D72841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3564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F05F7A-5410-4C4A-9F1D-BDED6D728410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69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"/>
            <a:ext cx="8199225" cy="111713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Picture 2" descr="http://www.blaeserjugend.de/files/logo_nb_v5_x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725" y="0"/>
            <a:ext cx="3343275" cy="103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eck 8"/>
          <p:cNvSpPr/>
          <p:nvPr userDrawn="1"/>
        </p:nvSpPr>
        <p:spPr>
          <a:xfrm>
            <a:off x="1" y="1018661"/>
            <a:ext cx="12192000" cy="196947"/>
          </a:xfrm>
          <a:prstGeom prst="rect">
            <a:avLst/>
          </a:prstGeom>
          <a:gradFill flip="none" rotWithShape="1">
            <a:gsLst>
              <a:gs pos="0">
                <a:srgbClr val="0083E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007FDE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Picture 5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2924"/>
          <a:stretch/>
        </p:blipFill>
        <p:spPr bwMode="auto">
          <a:xfrm>
            <a:off x="1" y="4594843"/>
            <a:ext cx="12191999" cy="226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Gerade Verbindung 10"/>
          <p:cNvCxnSpPr/>
          <p:nvPr userDrawn="1"/>
        </p:nvCxnSpPr>
        <p:spPr>
          <a:xfrm>
            <a:off x="1" y="1215608"/>
            <a:ext cx="121920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3" name="Picture 5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532" l="0" r="100000">
                        <a14:backgroundMark x1="14664" y1="43326" x2="67005" y2="17564"/>
                      </a14:backgroundRemoval>
                    </a14:imgEffect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1" b="22924"/>
          <a:stretch/>
        </p:blipFill>
        <p:spPr bwMode="auto">
          <a:xfrm>
            <a:off x="1" y="4594842"/>
            <a:ext cx="12191999" cy="226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11"/>
          <p:cNvSpPr txBox="1"/>
          <p:nvPr userDrawn="1"/>
        </p:nvSpPr>
        <p:spPr>
          <a:xfrm>
            <a:off x="9324975" y="6353175"/>
            <a:ext cx="2733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solidFill>
                  <a:schemeClr val="bg1"/>
                </a:solidFill>
              </a:rPr>
              <a:t>www.blaeserjugend.de</a:t>
            </a:r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"/>
            <a:ext cx="8199225" cy="111713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Picture 2" descr="http://www.blaeserjugend.de/files/logo_nb_v5_x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725" y="0"/>
            <a:ext cx="3343275" cy="103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eck 8"/>
          <p:cNvSpPr/>
          <p:nvPr userDrawn="1"/>
        </p:nvSpPr>
        <p:spPr>
          <a:xfrm>
            <a:off x="1" y="1018661"/>
            <a:ext cx="12192000" cy="196947"/>
          </a:xfrm>
          <a:prstGeom prst="rect">
            <a:avLst/>
          </a:prstGeom>
          <a:gradFill flip="none" rotWithShape="1">
            <a:gsLst>
              <a:gs pos="0">
                <a:srgbClr val="0083E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007FDE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Picture 5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2924"/>
          <a:stretch/>
        </p:blipFill>
        <p:spPr bwMode="auto">
          <a:xfrm>
            <a:off x="1" y="4594843"/>
            <a:ext cx="12191999" cy="226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Gerade Verbindung 10"/>
          <p:cNvCxnSpPr/>
          <p:nvPr userDrawn="1"/>
        </p:nvCxnSpPr>
        <p:spPr>
          <a:xfrm>
            <a:off x="1" y="1215608"/>
            <a:ext cx="121920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3" name="Picture 5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532" l="0" r="100000">
                        <a14:backgroundMark x1="14664" y1="43326" x2="67005" y2="17564"/>
                      </a14:backgroundRemoval>
                    </a14:imgEffect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1" b="22924"/>
          <a:stretch/>
        </p:blipFill>
        <p:spPr bwMode="auto">
          <a:xfrm>
            <a:off x="1" y="4594842"/>
            <a:ext cx="12191999" cy="226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11"/>
          <p:cNvSpPr txBox="1"/>
          <p:nvPr userDrawn="1"/>
        </p:nvSpPr>
        <p:spPr>
          <a:xfrm>
            <a:off x="9324975" y="6353175"/>
            <a:ext cx="2733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solidFill>
                  <a:srgbClr val="007FDE"/>
                </a:solidFill>
              </a:rPr>
              <a:t>www.blaeserjugend.de</a:t>
            </a:r>
          </a:p>
        </p:txBody>
      </p:sp>
    </p:spTree>
    <p:extLst>
      <p:ext uri="{BB962C8B-B14F-4D97-AF65-F5344CB8AC3E}">
        <p14:creationId xmlns:p14="http://schemas.microsoft.com/office/powerpoint/2010/main" val="197956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"/>
            <a:ext cx="8199225" cy="111713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chemeClr val="bg1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Picture 2" descr="http://www.blaeserjugend.de/files/logo_nb_v5_xl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725" y="0"/>
            <a:ext cx="3343275" cy="103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hteck 8"/>
          <p:cNvSpPr/>
          <p:nvPr userDrawn="1"/>
        </p:nvSpPr>
        <p:spPr>
          <a:xfrm>
            <a:off x="1" y="1018661"/>
            <a:ext cx="12192000" cy="196947"/>
          </a:xfrm>
          <a:prstGeom prst="rect">
            <a:avLst/>
          </a:prstGeom>
          <a:gradFill flip="none" rotWithShape="1">
            <a:gsLst>
              <a:gs pos="0">
                <a:srgbClr val="0083E6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rgbClr val="007FDE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Picture 5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22924"/>
          <a:stretch/>
        </p:blipFill>
        <p:spPr bwMode="auto">
          <a:xfrm>
            <a:off x="1" y="4594843"/>
            <a:ext cx="12191999" cy="226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Gerade Verbindung 10"/>
          <p:cNvCxnSpPr/>
          <p:nvPr userDrawn="1"/>
        </p:nvCxnSpPr>
        <p:spPr>
          <a:xfrm>
            <a:off x="1" y="1215608"/>
            <a:ext cx="12192000" cy="0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3" name="Picture 5"/>
          <p:cNvPicPr>
            <a:picLocks noChangeAspect="1" noChangeArrowheads="1"/>
          </p:cNvPicPr>
          <p:nvPr userDrawn="1"/>
        </p:nvPicPr>
        <p:blipFill rotWithShape="1"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9532" l="0" r="100000">
                        <a14:backgroundMark x1="14664" y1="43326" x2="67005" y2="17564"/>
                      </a14:backgroundRemoval>
                    </a14:imgEffect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-1" b="22924"/>
          <a:stretch/>
        </p:blipFill>
        <p:spPr bwMode="auto">
          <a:xfrm>
            <a:off x="2" y="4594842"/>
            <a:ext cx="12191999" cy="226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feld 11"/>
          <p:cNvSpPr txBox="1"/>
          <p:nvPr userDrawn="1"/>
        </p:nvSpPr>
        <p:spPr>
          <a:xfrm>
            <a:off x="9324975" y="6353175"/>
            <a:ext cx="2733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>
                <a:solidFill>
                  <a:schemeClr val="bg1"/>
                </a:solidFill>
              </a:rPr>
              <a:t>www.blaeserjugend.de</a:t>
            </a:r>
          </a:p>
        </p:txBody>
      </p:sp>
    </p:spTree>
    <p:extLst>
      <p:ext uri="{BB962C8B-B14F-4D97-AF65-F5344CB8AC3E}">
        <p14:creationId xmlns:p14="http://schemas.microsoft.com/office/powerpoint/2010/main" val="4136431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295275" y="143828"/>
            <a:ext cx="82867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rgbClr val="007FDE"/>
                </a:solidFill>
              </a:rPr>
              <a:t>1. Die Kreisjugendleitung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870856" y="1369792"/>
            <a:ext cx="10609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 wird alle zwei Jahre von der </a:t>
            </a:r>
            <a:r>
              <a:rPr lang="de-DE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Kreisjugendversammlung</a:t>
            </a:r>
            <a:r>
              <a:rPr lang="de-DE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die jährlich stattfindet, gewählt.</a:t>
            </a:r>
            <a:b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de-DE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928424" y="3185858"/>
            <a:ext cx="1814702" cy="1814702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1966" y="4567508"/>
            <a:ext cx="1720838" cy="1720838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930135" y="1749879"/>
            <a:ext cx="1679121" cy="1679121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28048" y="2192996"/>
            <a:ext cx="1679121" cy="1679121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40718" y="4371178"/>
            <a:ext cx="1758130" cy="1758130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561" y="3750140"/>
            <a:ext cx="1799687" cy="1799687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06839" y="2612344"/>
            <a:ext cx="1877278" cy="1877278"/>
          </a:xfrm>
          <a:prstGeom prst="ellipse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feld 13"/>
          <p:cNvSpPr txBox="1"/>
          <p:nvPr/>
        </p:nvSpPr>
        <p:spPr>
          <a:xfrm>
            <a:off x="310627" y="2877605"/>
            <a:ext cx="2429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Max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Mustermann</a:t>
            </a:r>
            <a:b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SchriftführerIn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00659" y="5514847"/>
            <a:ext cx="2569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Sophie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Musterfrau</a:t>
            </a:r>
            <a:b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SchatzmeisterIn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4624977" y="5872848"/>
            <a:ext cx="2433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Max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Mustermann</a:t>
            </a:r>
            <a:b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KreisjugendleiterIn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de-DE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4578517" y="3843292"/>
            <a:ext cx="27619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Sophie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Musterfrau</a:t>
            </a:r>
            <a:b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(…)</a:t>
            </a:r>
            <a:endParaRPr lang="de-DE" sz="12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8441877" y="4746218"/>
            <a:ext cx="22845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Sophie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Musterfrau</a:t>
            </a:r>
            <a:b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(…)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7379074" y="3456451"/>
            <a:ext cx="2518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Max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Mustermann</a:t>
            </a:r>
            <a:b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(…)</a:t>
            </a:r>
            <a:endParaRPr lang="de-DE" sz="2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9918499" y="2089817"/>
            <a:ext cx="21071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Sophie </a:t>
            </a:r>
            <a: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Musterfrau</a:t>
            </a:r>
            <a:br>
              <a:rPr lang="de-DE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(Stellv. </a:t>
            </a:r>
            <a:r>
              <a:rPr lang="de-DE" sz="12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KreisjugendleiterIn</a:t>
            </a:r>
            <a:r>
              <a:rPr lang="de-DE" sz="1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32011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Breitbild</PresentationFormat>
  <Paragraphs>10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Roland Preußl</dc:creator>
  <cp:lastModifiedBy>Roland Preußl</cp:lastModifiedBy>
  <cp:revision>55</cp:revision>
  <dcterms:created xsi:type="dcterms:W3CDTF">2019-02-16T13:59:43Z</dcterms:created>
  <dcterms:modified xsi:type="dcterms:W3CDTF">2019-07-13T17:18:39Z</dcterms:modified>
</cp:coreProperties>
</file>